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90" r:id="rId3"/>
  </p:sldIdLst>
  <p:sldSz cx="9144000" cy="6858000" type="screen4x3"/>
  <p:notesSz cx="6858000" cy="99456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rgbClr val="F8F8F8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rgbClr val="F8F8F8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rgbClr val="F8F8F8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rgbClr val="F8F8F8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rgbClr val="F8F8F8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b="1" kern="1200">
        <a:solidFill>
          <a:srgbClr val="F8F8F8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b="1" kern="1200">
        <a:solidFill>
          <a:srgbClr val="F8F8F8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b="1" kern="1200">
        <a:solidFill>
          <a:srgbClr val="F8F8F8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b="1" kern="1200">
        <a:solidFill>
          <a:srgbClr val="F8F8F8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8" userDrawn="1">
          <p15:clr>
            <a:srgbClr val="A4A3A4"/>
          </p15:clr>
        </p15:guide>
        <p15:guide id="2" pos="2199" userDrawn="1">
          <p15:clr>
            <a:srgbClr val="A4A3A4"/>
          </p15:clr>
        </p15:guide>
        <p15:guide id="3" orient="horz" pos="3133" userDrawn="1">
          <p15:clr>
            <a:srgbClr val="A4A3A4"/>
          </p15:clr>
        </p15:guide>
        <p15:guide id="4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000000"/>
    <a:srgbClr val="FF9933"/>
    <a:srgbClr val="3399FF"/>
    <a:srgbClr val="FF66CC"/>
    <a:srgbClr val="0066CC"/>
    <a:srgbClr val="FFBD5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3818" autoAdjust="0"/>
  </p:normalViewPr>
  <p:slideViewPr>
    <p:cSldViewPr>
      <p:cViewPr varScale="1">
        <p:scale>
          <a:sx n="86" d="100"/>
          <a:sy n="86" d="100"/>
        </p:scale>
        <p:origin x="169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60" y="-78"/>
      </p:cViewPr>
      <p:guideLst>
        <p:guide orient="horz" pos="3158"/>
        <p:guide pos="2199"/>
        <p:guide orient="horz" pos="3133"/>
        <p:guide pos="216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2" tIns="46256" rIns="92512" bIns="46256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33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2" tIns="46256" rIns="92512" bIns="4625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254190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2" tIns="46256" rIns="92512" bIns="46256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2" tIns="46256" rIns="92512" bIns="4625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3638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1" y="4724401"/>
            <a:ext cx="5486400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2" tIns="46256" rIns="92512" bIns="462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4"/>
            <a:ext cx="297338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2" tIns="46256" rIns="92512" bIns="46256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ja-JP" altLang="en-US"/>
              <a:t>1</a:t>
            </a:r>
            <a:endParaRPr lang="en-US" altLang="ja-JP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447214"/>
            <a:ext cx="297338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2" tIns="46256" rIns="92512" bIns="4625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fld id="{77034B26-4A16-4C90-A513-1B4447EE6FB9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55807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1.jpeg"/><Relationship Id="rId4" Type="http://schemas.openxmlformats.org/officeDocument/2006/relationships/image" Target="../media/image6.jpeg"/><Relationship Id="rId9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3"/>
          <p:cNvSpPr>
            <a:spLocks noChangeArrowheads="1"/>
          </p:cNvSpPr>
          <p:nvPr/>
        </p:nvSpPr>
        <p:spPr bwMode="gray"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ja-JP" altLang="en-US" dirty="0" smtClean="0"/>
          </a:p>
        </p:txBody>
      </p:sp>
      <p:sp>
        <p:nvSpPr>
          <p:cNvPr id="5" name="Rectangle 44" descr="3"/>
          <p:cNvSpPr>
            <a:spLocks noChangeArrowheads="1"/>
          </p:cNvSpPr>
          <p:nvPr/>
        </p:nvSpPr>
        <p:spPr bwMode="gray">
          <a:xfrm>
            <a:off x="2492375" y="4510088"/>
            <a:ext cx="742950" cy="7445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ja-JP" altLang="en-US" dirty="0" smtClean="0"/>
          </a:p>
        </p:txBody>
      </p:sp>
      <p:sp>
        <p:nvSpPr>
          <p:cNvPr id="6" name="Rectangle 34" descr="5"/>
          <p:cNvSpPr>
            <a:spLocks noChangeArrowheads="1"/>
          </p:cNvSpPr>
          <p:nvPr/>
        </p:nvSpPr>
        <p:spPr bwMode="gray">
          <a:xfrm>
            <a:off x="915988" y="4510088"/>
            <a:ext cx="742950" cy="7445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ja-JP" altLang="en-US" dirty="0" smtClean="0"/>
          </a:p>
        </p:txBody>
      </p:sp>
      <p:sp>
        <p:nvSpPr>
          <p:cNvPr id="7" name="Rectangle 59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ja-JP" altLang="en-US" dirty="0" smtClean="0"/>
          </a:p>
        </p:txBody>
      </p:sp>
      <p:sp>
        <p:nvSpPr>
          <p:cNvPr id="8" name="Rectangle 54"/>
          <p:cNvSpPr>
            <a:spLocks noChangeArrowheads="1"/>
          </p:cNvSpPr>
          <p:nvPr/>
        </p:nvSpPr>
        <p:spPr bwMode="gray"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ja-JP" altLang="en-US" dirty="0" smtClean="0"/>
          </a:p>
        </p:txBody>
      </p:sp>
      <p:sp>
        <p:nvSpPr>
          <p:cNvPr id="9" name="Rectangle 56"/>
          <p:cNvSpPr>
            <a:spLocks noChangeArrowheads="1"/>
          </p:cNvSpPr>
          <p:nvPr/>
        </p:nvSpPr>
        <p:spPr bwMode="gray"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ja-JP" altLang="en-US" dirty="0" smtClean="0"/>
          </a:p>
        </p:txBody>
      </p:sp>
      <p:sp>
        <p:nvSpPr>
          <p:cNvPr id="10" name="Freeform 24"/>
          <p:cNvSpPr>
            <a:spLocks/>
          </p:cNvSpPr>
          <p:nvPr/>
        </p:nvSpPr>
        <p:spPr bwMode="gray">
          <a:xfrm>
            <a:off x="112713" y="5954713"/>
            <a:ext cx="8931275" cy="554037"/>
          </a:xfrm>
          <a:custGeom>
            <a:avLst/>
            <a:gdLst>
              <a:gd name="T0" fmla="*/ 2147483647 w 5626"/>
              <a:gd name="T1" fmla="*/ 2147483647 h 349"/>
              <a:gd name="T2" fmla="*/ 0 w 5626"/>
              <a:gd name="T3" fmla="*/ 2147483647 h 349"/>
              <a:gd name="T4" fmla="*/ 0 w 5626"/>
              <a:gd name="T5" fmla="*/ 2147483647 h 349"/>
              <a:gd name="T6" fmla="*/ 0 w 5626"/>
              <a:gd name="T7" fmla="*/ 2147483647 h 349"/>
              <a:gd name="T8" fmla="*/ 2147483647 w 5626"/>
              <a:gd name="T9" fmla="*/ 2147483647 h 349"/>
              <a:gd name="T10" fmla="*/ 2147483647 w 5626"/>
              <a:gd name="T11" fmla="*/ 0 h 349"/>
              <a:gd name="T12" fmla="*/ 2147483647 w 5626"/>
              <a:gd name="T13" fmla="*/ 0 h 349"/>
              <a:gd name="T14" fmla="*/ 2147483647 w 5626"/>
              <a:gd name="T15" fmla="*/ 2147483647 h 3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626" h="349">
                <a:moveTo>
                  <a:pt x="5626" y="349"/>
                </a:moveTo>
                <a:lnTo>
                  <a:pt x="0" y="349"/>
                </a:lnTo>
                <a:lnTo>
                  <a:pt x="0" y="187"/>
                </a:lnTo>
                <a:lnTo>
                  <a:pt x="0" y="114"/>
                </a:lnTo>
                <a:cubicBezTo>
                  <a:pt x="678" y="103"/>
                  <a:pt x="3343" y="137"/>
                  <a:pt x="4064" y="118"/>
                </a:cubicBezTo>
                <a:lnTo>
                  <a:pt x="4329" y="0"/>
                </a:lnTo>
                <a:lnTo>
                  <a:pt x="5623" y="0"/>
                </a:lnTo>
                <a:lnTo>
                  <a:pt x="5626" y="349"/>
                </a:lnTo>
                <a:close/>
              </a:path>
            </a:pathLst>
          </a:custGeom>
          <a:solidFill>
            <a:srgbClr val="FFB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" name="Freeform 25"/>
          <p:cNvSpPr>
            <a:spLocks/>
          </p:cNvSpPr>
          <p:nvPr/>
        </p:nvSpPr>
        <p:spPr bwMode="gray">
          <a:xfrm>
            <a:off x="112713" y="6032500"/>
            <a:ext cx="8931275" cy="554038"/>
          </a:xfrm>
          <a:custGeom>
            <a:avLst/>
            <a:gdLst>
              <a:gd name="T0" fmla="*/ 2147483647 w 5626"/>
              <a:gd name="T1" fmla="*/ 2147483647 h 349"/>
              <a:gd name="T2" fmla="*/ 0 w 5626"/>
              <a:gd name="T3" fmla="*/ 2147483647 h 349"/>
              <a:gd name="T4" fmla="*/ 0 w 5626"/>
              <a:gd name="T5" fmla="*/ 2147483647 h 349"/>
              <a:gd name="T6" fmla="*/ 0 w 5626"/>
              <a:gd name="T7" fmla="*/ 2147483647 h 349"/>
              <a:gd name="T8" fmla="*/ 2147483647 w 5626"/>
              <a:gd name="T9" fmla="*/ 2147483647 h 349"/>
              <a:gd name="T10" fmla="*/ 2147483647 w 5626"/>
              <a:gd name="T11" fmla="*/ 0 h 349"/>
              <a:gd name="T12" fmla="*/ 2147483647 w 5626"/>
              <a:gd name="T13" fmla="*/ 2147483647 h 349"/>
              <a:gd name="T14" fmla="*/ 2147483647 w 5626"/>
              <a:gd name="T15" fmla="*/ 2147483647 h 3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626" h="349">
                <a:moveTo>
                  <a:pt x="5626" y="349"/>
                </a:moveTo>
                <a:lnTo>
                  <a:pt x="0" y="349"/>
                </a:lnTo>
                <a:lnTo>
                  <a:pt x="0" y="187"/>
                </a:lnTo>
                <a:lnTo>
                  <a:pt x="0" y="114"/>
                </a:lnTo>
                <a:cubicBezTo>
                  <a:pt x="680" y="103"/>
                  <a:pt x="3358" y="137"/>
                  <a:pt x="4082" y="118"/>
                </a:cubicBezTo>
                <a:lnTo>
                  <a:pt x="4345" y="0"/>
                </a:lnTo>
                <a:lnTo>
                  <a:pt x="5623" y="6"/>
                </a:lnTo>
                <a:lnTo>
                  <a:pt x="5626" y="349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gray">
          <a:xfrm>
            <a:off x="6681788" y="6084888"/>
            <a:ext cx="2366962" cy="139700"/>
          </a:xfrm>
          <a:custGeom>
            <a:avLst/>
            <a:gdLst>
              <a:gd name="T0" fmla="*/ 0 w 1491"/>
              <a:gd name="T1" fmla="*/ 2147483647 h 88"/>
              <a:gd name="T2" fmla="*/ 2147483647 w 1491"/>
              <a:gd name="T3" fmla="*/ 0 h 88"/>
              <a:gd name="T4" fmla="*/ 2147483647 w 1491"/>
              <a:gd name="T5" fmla="*/ 0 h 88"/>
              <a:gd name="T6" fmla="*/ 2147483647 w 1491"/>
              <a:gd name="T7" fmla="*/ 2147483647 h 88"/>
              <a:gd name="T8" fmla="*/ 2147483647 w 1491"/>
              <a:gd name="T9" fmla="*/ 2147483647 h 88"/>
              <a:gd name="T10" fmla="*/ 2147483647 w 1491"/>
              <a:gd name="T11" fmla="*/ 2147483647 h 88"/>
              <a:gd name="T12" fmla="*/ 0 w 1491"/>
              <a:gd name="T13" fmla="*/ 2147483647 h 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91" h="88">
                <a:moveTo>
                  <a:pt x="0" y="84"/>
                </a:moveTo>
                <a:lnTo>
                  <a:pt x="223" y="0"/>
                </a:lnTo>
                <a:lnTo>
                  <a:pt x="1491" y="0"/>
                </a:lnTo>
                <a:lnTo>
                  <a:pt x="1488" y="60"/>
                </a:lnTo>
                <a:lnTo>
                  <a:pt x="383" y="59"/>
                </a:lnTo>
                <a:lnTo>
                  <a:pt x="273" y="88"/>
                </a:lnTo>
                <a:lnTo>
                  <a:pt x="0" y="84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3" name="Group 7"/>
          <p:cNvGrpSpPr>
            <a:grpSpLocks/>
          </p:cNvGrpSpPr>
          <p:nvPr/>
        </p:nvGrpSpPr>
        <p:grpSpPr bwMode="auto">
          <a:xfrm rot="10800000">
            <a:off x="6003925" y="1778000"/>
            <a:ext cx="2768600" cy="779463"/>
            <a:chOff x="1566" y="164"/>
            <a:chExt cx="1455" cy="425"/>
          </a:xfrm>
        </p:grpSpPr>
        <p:sp>
          <p:nvSpPr>
            <p:cNvPr id="14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0" name="Freeform 27" descr="Dark upward diagonal"/>
          <p:cNvSpPr>
            <a:spLocks/>
          </p:cNvSpPr>
          <p:nvPr/>
        </p:nvSpPr>
        <p:spPr bwMode="gray">
          <a:xfrm>
            <a:off x="0" y="3009"/>
            <a:ext cx="9151937" cy="364493"/>
          </a:xfrm>
          <a:custGeom>
            <a:avLst/>
            <a:gdLst>
              <a:gd name="T0" fmla="*/ 0 w 5655"/>
              <a:gd name="T1" fmla="*/ 2147483647 h 315"/>
              <a:gd name="T2" fmla="*/ 2147483647 w 5655"/>
              <a:gd name="T3" fmla="*/ 0 h 315"/>
              <a:gd name="T4" fmla="*/ 2147483647 w 5655"/>
              <a:gd name="T5" fmla="*/ 2147483647 h 315"/>
              <a:gd name="T6" fmla="*/ 2147483647 w 5655"/>
              <a:gd name="T7" fmla="*/ 2147483647 h 315"/>
              <a:gd name="T8" fmla="*/ 2147483647 w 5655"/>
              <a:gd name="T9" fmla="*/ 2147483647 h 315"/>
              <a:gd name="T10" fmla="*/ 0 w 5655"/>
              <a:gd name="T11" fmla="*/ 2147483647 h 3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6862"/>
              </a:schemeClr>
            </a:fgClr>
            <a:bgClr>
              <a:srgbClr val="FFBD5D">
                <a:alpha val="76862"/>
              </a:srgbClr>
            </a:bgClr>
          </a:pattFill>
          <a:ln>
            <a:noFill/>
          </a:ln>
          <a:extLst/>
        </p:spPr>
        <p:txBody>
          <a:bodyPr/>
          <a:lstStyle/>
          <a:p>
            <a:endParaRPr lang="ja-JP" altLang="en-US"/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rgbClr val="FFB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ja-JP" altLang="en-US" dirty="0" smtClean="0"/>
          </a:p>
        </p:txBody>
      </p:sp>
      <p:sp>
        <p:nvSpPr>
          <p:cNvPr id="32" name="Freeform 30"/>
          <p:cNvSpPr>
            <a:spLocks/>
          </p:cNvSpPr>
          <p:nvPr/>
        </p:nvSpPr>
        <p:spPr bwMode="gray">
          <a:xfrm>
            <a:off x="0" y="1168400"/>
            <a:ext cx="9151937" cy="817563"/>
          </a:xfrm>
          <a:custGeom>
            <a:avLst/>
            <a:gdLst>
              <a:gd name="T0" fmla="*/ 0 w 5446"/>
              <a:gd name="T1" fmla="*/ 0 h 590"/>
              <a:gd name="T2" fmla="*/ 2147483647 w 5446"/>
              <a:gd name="T3" fmla="*/ 0 h 590"/>
              <a:gd name="T4" fmla="*/ 2147483647 w 5446"/>
              <a:gd name="T5" fmla="*/ 2147483647 h 590"/>
              <a:gd name="T6" fmla="*/ 2147483647 w 5446"/>
              <a:gd name="T7" fmla="*/ 2147483647 h 590"/>
              <a:gd name="T8" fmla="*/ 2147483647 w 5446"/>
              <a:gd name="T9" fmla="*/ 2147483647 h 590"/>
              <a:gd name="T10" fmla="*/ 2147483647 w 5446"/>
              <a:gd name="T11" fmla="*/ 2147483647 h 590"/>
              <a:gd name="T12" fmla="*/ 0 w 5446"/>
              <a:gd name="T13" fmla="*/ 2147483647 h 590"/>
              <a:gd name="T14" fmla="*/ 0 w 5446"/>
              <a:gd name="T15" fmla="*/ 0 h 5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46" h="590">
                <a:moveTo>
                  <a:pt x="0" y="0"/>
                </a:moveTo>
                <a:lnTo>
                  <a:pt x="5446" y="0"/>
                </a:lnTo>
                <a:lnTo>
                  <a:pt x="5446" y="312"/>
                </a:lnTo>
                <a:lnTo>
                  <a:pt x="5446" y="451"/>
                </a:lnTo>
                <a:cubicBezTo>
                  <a:pt x="4790" y="473"/>
                  <a:pt x="2205" y="421"/>
                  <a:pt x="1512" y="443"/>
                </a:cubicBezTo>
                <a:lnTo>
                  <a:pt x="1288" y="584"/>
                </a:lnTo>
                <a:lnTo>
                  <a:pt x="0" y="590"/>
                </a:lnTo>
                <a:lnTo>
                  <a:pt x="0" y="0"/>
                </a:lnTo>
                <a:close/>
              </a:path>
            </a:pathLst>
          </a:custGeom>
          <a:solidFill>
            <a:srgbClr val="FFB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" name="Freeform 31"/>
          <p:cNvSpPr>
            <a:spLocks/>
          </p:cNvSpPr>
          <p:nvPr/>
        </p:nvSpPr>
        <p:spPr bwMode="gray">
          <a:xfrm>
            <a:off x="7937" y="998730"/>
            <a:ext cx="9144000" cy="578451"/>
          </a:xfrm>
          <a:custGeom>
            <a:avLst/>
            <a:gdLst>
              <a:gd name="T0" fmla="*/ 2147483647 w 5658"/>
              <a:gd name="T1" fmla="*/ 0 h 655"/>
              <a:gd name="T2" fmla="*/ 2147483647 w 5658"/>
              <a:gd name="T3" fmla="*/ 0 h 655"/>
              <a:gd name="T4" fmla="*/ 2147483647 w 5658"/>
              <a:gd name="T5" fmla="*/ 2147483647 h 655"/>
              <a:gd name="T6" fmla="*/ 2147483647 w 5658"/>
              <a:gd name="T7" fmla="*/ 2147483647 h 655"/>
              <a:gd name="T8" fmla="*/ 2147483647 w 5658"/>
              <a:gd name="T9" fmla="*/ 2147483647 h 655"/>
              <a:gd name="T10" fmla="*/ 0 w 5658"/>
              <a:gd name="T11" fmla="*/ 2147483647 h 655"/>
              <a:gd name="T12" fmla="*/ 2147483647 w 5658"/>
              <a:gd name="T13" fmla="*/ 0 h 6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58" h="655">
                <a:moveTo>
                  <a:pt x="1" y="0"/>
                </a:moveTo>
                <a:lnTo>
                  <a:pt x="5657" y="0"/>
                </a:lnTo>
                <a:lnTo>
                  <a:pt x="5658" y="534"/>
                </a:lnTo>
                <a:lnTo>
                  <a:pt x="1553" y="528"/>
                </a:lnTo>
                <a:lnTo>
                  <a:pt x="1317" y="651"/>
                </a:lnTo>
                <a:lnTo>
                  <a:pt x="0" y="655"/>
                </a:lnTo>
                <a:lnTo>
                  <a:pt x="1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" name="Freeform 32"/>
          <p:cNvSpPr>
            <a:spLocks/>
          </p:cNvSpPr>
          <p:nvPr/>
        </p:nvSpPr>
        <p:spPr bwMode="gray">
          <a:xfrm>
            <a:off x="85725" y="1685925"/>
            <a:ext cx="2374900" cy="155575"/>
          </a:xfrm>
          <a:custGeom>
            <a:avLst/>
            <a:gdLst>
              <a:gd name="T0" fmla="*/ 2147483647 w 1440"/>
              <a:gd name="T1" fmla="*/ 2147483647 h 112"/>
              <a:gd name="T2" fmla="*/ 2147483647 w 1440"/>
              <a:gd name="T3" fmla="*/ 2147483647 h 112"/>
              <a:gd name="T4" fmla="*/ 0 w 1440"/>
              <a:gd name="T5" fmla="*/ 2147483647 h 112"/>
              <a:gd name="T6" fmla="*/ 0 w 1440"/>
              <a:gd name="T7" fmla="*/ 2147483647 h 112"/>
              <a:gd name="T8" fmla="*/ 2147483647 w 1440"/>
              <a:gd name="T9" fmla="*/ 2147483647 h 112"/>
              <a:gd name="T10" fmla="*/ 2147483647 w 1440"/>
              <a:gd name="T11" fmla="*/ 0 h 112"/>
              <a:gd name="T12" fmla="*/ 2147483647 w 1440"/>
              <a:gd name="T13" fmla="*/ 2147483647 h 1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40" h="112">
                <a:moveTo>
                  <a:pt x="1440" y="1"/>
                </a:moveTo>
                <a:lnTo>
                  <a:pt x="1261" y="112"/>
                </a:lnTo>
                <a:lnTo>
                  <a:pt x="0" y="110"/>
                </a:lnTo>
                <a:lnTo>
                  <a:pt x="0" y="49"/>
                </a:lnTo>
                <a:lnTo>
                  <a:pt x="1069" y="50"/>
                </a:lnTo>
                <a:lnTo>
                  <a:pt x="1142" y="0"/>
                </a:lnTo>
                <a:lnTo>
                  <a:pt x="1440" y="1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" name="Rectangle 38" descr="1"/>
          <p:cNvSpPr>
            <a:spLocks noChangeArrowheads="1"/>
          </p:cNvSpPr>
          <p:nvPr/>
        </p:nvSpPr>
        <p:spPr bwMode="gray">
          <a:xfrm>
            <a:off x="4067175" y="4497388"/>
            <a:ext cx="741363" cy="7429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ja-JP" altLang="en-US" dirty="0" smtClean="0"/>
          </a:p>
        </p:txBody>
      </p:sp>
      <p:sp>
        <p:nvSpPr>
          <p:cNvPr id="37" name="Rectangle 40" descr="7"/>
          <p:cNvSpPr>
            <a:spLocks noChangeArrowheads="1"/>
          </p:cNvSpPr>
          <p:nvPr/>
        </p:nvSpPr>
        <p:spPr bwMode="gray">
          <a:xfrm>
            <a:off x="3275013" y="5314950"/>
            <a:ext cx="742950" cy="7429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ja-JP" altLang="en-US" dirty="0" smtClean="0"/>
          </a:p>
        </p:txBody>
      </p:sp>
      <p:sp>
        <p:nvSpPr>
          <p:cNvPr id="38" name="Rectangle 42"/>
          <p:cNvSpPr>
            <a:spLocks noChangeArrowheads="1"/>
          </p:cNvSpPr>
          <p:nvPr/>
        </p:nvSpPr>
        <p:spPr bwMode="gray">
          <a:xfrm>
            <a:off x="3282950" y="4510088"/>
            <a:ext cx="741363" cy="744537"/>
          </a:xfrm>
          <a:prstGeom prst="rect">
            <a:avLst/>
          </a:prstGeom>
          <a:solidFill>
            <a:srgbClr val="D7D7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ja-JP" altLang="en-US" dirty="0" smtClean="0"/>
          </a:p>
        </p:txBody>
      </p:sp>
      <p:sp>
        <p:nvSpPr>
          <p:cNvPr id="39" name="Rectangle 37" descr="6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ja-JP" altLang="en-US" dirty="0" smtClean="0"/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gray">
          <a:xfrm>
            <a:off x="161925" y="842963"/>
            <a:ext cx="387667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2200" b="0" dirty="0" smtClean="0">
                <a:solidFill>
                  <a:srgbClr val="FFFFFF"/>
                </a:solidFill>
                <a:latin typeface="Arial Black" pitchFamily="34" charset="0"/>
              </a:rPr>
              <a:t>Welcome</a:t>
            </a:r>
            <a:r>
              <a:rPr lang="ja-JP" altLang="en-US" sz="2200" b="0" dirty="0" smtClean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en-US" altLang="ja-JP" sz="2200" b="0" dirty="0" smtClean="0">
                <a:solidFill>
                  <a:srgbClr val="FFFFFF"/>
                </a:solidFill>
                <a:latin typeface="Arial Black" pitchFamily="34" charset="0"/>
              </a:rPr>
              <a:t>to HOSOGI HP</a:t>
            </a:r>
          </a:p>
        </p:txBody>
      </p:sp>
      <p:sp>
        <p:nvSpPr>
          <p:cNvPr id="41" name="Rectangle 49"/>
          <p:cNvSpPr>
            <a:spLocks noChangeArrowheads="1"/>
          </p:cNvSpPr>
          <p:nvPr/>
        </p:nvSpPr>
        <p:spPr bwMode="gray">
          <a:xfrm>
            <a:off x="1703388" y="4511675"/>
            <a:ext cx="742950" cy="74295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ja-JP" altLang="en-US" dirty="0" smtClean="0"/>
          </a:p>
        </p:txBody>
      </p:sp>
      <p:sp>
        <p:nvSpPr>
          <p:cNvPr id="42" name="Rectangle 50"/>
          <p:cNvSpPr>
            <a:spLocks noChangeArrowheads="1"/>
          </p:cNvSpPr>
          <p:nvPr/>
        </p:nvSpPr>
        <p:spPr bwMode="gray"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ja-JP" altLang="en-US" dirty="0" smtClean="0"/>
          </a:p>
        </p:txBody>
      </p:sp>
      <p:sp>
        <p:nvSpPr>
          <p:cNvPr id="43" name="Rectangle 52"/>
          <p:cNvSpPr>
            <a:spLocks noChangeArrowheads="1"/>
          </p:cNvSpPr>
          <p:nvPr/>
        </p:nvSpPr>
        <p:spPr bwMode="gray">
          <a:xfrm>
            <a:off x="2492375" y="5314950"/>
            <a:ext cx="742950" cy="7429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ja-JP" altLang="en-US" dirty="0" smtClean="0"/>
          </a:p>
        </p:txBody>
      </p:sp>
      <p:pic>
        <p:nvPicPr>
          <p:cNvPr id="44" name="Picture 43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0175" y="2911475"/>
            <a:ext cx="1347788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70" descr="2"/>
          <p:cNvSpPr>
            <a:spLocks noChangeArrowheads="1"/>
          </p:cNvSpPr>
          <p:nvPr/>
        </p:nvSpPr>
        <p:spPr bwMode="gray">
          <a:xfrm>
            <a:off x="1701800" y="3705225"/>
            <a:ext cx="744538" cy="7429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ja-JP" altLang="en-US" dirty="0" smtClean="0"/>
          </a:p>
        </p:txBody>
      </p:sp>
      <p:grpSp>
        <p:nvGrpSpPr>
          <p:cNvPr id="46" name="Group 78"/>
          <p:cNvGrpSpPr>
            <a:grpSpLocks/>
          </p:cNvGrpSpPr>
          <p:nvPr userDrawn="1"/>
        </p:nvGrpSpPr>
        <p:grpSpPr bwMode="auto">
          <a:xfrm>
            <a:off x="5137150" y="6292850"/>
            <a:ext cx="3916363" cy="307975"/>
            <a:chOff x="3236" y="3964"/>
            <a:chExt cx="2467" cy="194"/>
          </a:xfrm>
        </p:grpSpPr>
        <p:sp>
          <p:nvSpPr>
            <p:cNvPr id="47" name="Text Box 76"/>
            <p:cNvSpPr txBox="1">
              <a:spLocks noChangeArrowheads="1"/>
            </p:cNvSpPr>
            <p:nvPr userDrawn="1"/>
          </p:nvSpPr>
          <p:spPr bwMode="gray">
            <a:xfrm>
              <a:off x="3473" y="3964"/>
              <a:ext cx="223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altLang="ja-JP" sz="14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Social Medical Corporation</a:t>
              </a:r>
              <a:r>
                <a:rPr lang="ja-JP" altLang="en-US" sz="14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　</a:t>
              </a:r>
              <a:r>
                <a:rPr lang="en-US" altLang="ja-JP" sz="14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“</a:t>
              </a:r>
              <a:r>
                <a:rPr lang="en-US" altLang="ja-JP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JINSEIKAI</a:t>
              </a:r>
              <a:r>
                <a:rPr lang="en-US" altLang="ja-JP" sz="14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”</a:t>
              </a:r>
            </a:p>
          </p:txBody>
        </p:sp>
        <p:pic>
          <p:nvPicPr>
            <p:cNvPr id="48" name="Picture 77" descr="仁生会ロゴマーク"/>
            <p:cNvPicPr>
              <a:picLocks noChangeAspect="1" noChangeArrowheads="1"/>
            </p:cNvPicPr>
            <p:nvPr userDrawn="1"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" y="3975"/>
              <a:ext cx="218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1"/>
            <a:ext cx="6019800" cy="1470025"/>
          </a:xfrm>
        </p:spPr>
        <p:txBody>
          <a:bodyPr/>
          <a:lstStyle>
            <a:lvl1pPr algn="r"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3155" name="Rectangle 8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867400" y="5013326"/>
            <a:ext cx="2944813" cy="576263"/>
          </a:xfrm>
        </p:spPr>
        <p:txBody>
          <a:bodyPr/>
          <a:lstStyle>
            <a:lvl1pPr marL="0" indent="0" algn="r">
              <a:buFontTx/>
              <a:buNone/>
              <a:defRPr sz="1400">
                <a:solidFill>
                  <a:srgbClr val="333333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 lvl="0"/>
            <a:r>
              <a:rPr lang="ja-JP" altLang="en-US" noProof="0" smtClean="0"/>
              <a:t>サブタイトルの書式設定</a:t>
            </a:r>
          </a:p>
        </p:txBody>
      </p:sp>
      <p:sp>
        <p:nvSpPr>
          <p:cNvPr id="4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8963" y="654050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9548F791-A755-4889-9856-5C1837174C2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628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30" grpId="0" animBg="1"/>
      <p:bldP spid="31" grpId="0" animBg="1"/>
      <p:bldP spid="39" grpId="0" animBg="1"/>
      <p:bldP spid="41" grpId="0" animBg="1"/>
      <p:bldP spid="4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EE4F1-619B-448D-A395-88CC715343B7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162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96065" y="238126"/>
            <a:ext cx="2090737" cy="593407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23851" y="238126"/>
            <a:ext cx="6119813" cy="59340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88BA1F-4CB2-48C6-9409-E995A08DE3B8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4804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1" y="238126"/>
            <a:ext cx="6477000" cy="8683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457200" y="1438276"/>
            <a:ext cx="4038600" cy="47339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438276"/>
            <a:ext cx="4038600" cy="47339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4F951-EA39-413E-A419-B1383F11BB5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06768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1" y="238126"/>
            <a:ext cx="6477000" cy="8683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グラフ プレースホルダー 2"/>
          <p:cNvSpPr>
            <a:spLocks noGrp="1"/>
          </p:cNvSpPr>
          <p:nvPr>
            <p:ph type="chart" idx="1"/>
          </p:nvPr>
        </p:nvSpPr>
        <p:spPr>
          <a:xfrm>
            <a:off x="457200" y="1438276"/>
            <a:ext cx="8229600" cy="4733925"/>
          </a:xfrm>
        </p:spPr>
        <p:txBody>
          <a:bodyPr/>
          <a:lstStyle/>
          <a:p>
            <a:pPr lvl="0"/>
            <a:endParaRPr lang="ja-JP" alt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E77E75-3869-4631-9020-542D00DD388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87293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1" y="238126"/>
            <a:ext cx="6477000" cy="8683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57200" y="1438276"/>
            <a:ext cx="8229600" cy="4733925"/>
          </a:xfrm>
        </p:spPr>
        <p:txBody>
          <a:bodyPr/>
          <a:lstStyle/>
          <a:p>
            <a:pPr lvl="0"/>
            <a:endParaRPr lang="ja-JP" alt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27854-9400-4D71-B003-BE7B9C5EDC04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248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F2BC2D-E9DF-4B09-9786-2507A1EB7E5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0635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962B7-A782-4DCB-91A4-3CF4A5958FD4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770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438276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438276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5D8D8-1437-48DD-B9FC-8873891B8EF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845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50238-1934-411E-8F9C-2BC87DF803A7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419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1620D-41BF-4CF2-B508-B4D4ECF7F6E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641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C107C-28F3-4E9C-96D6-3AABD5530D73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677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F439E-CBF2-42D8-9250-317CA1B0B31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127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88120-C868-4B90-99A5-0A5F2755D0C3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839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44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5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6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7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8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9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0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1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2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3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4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5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8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9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027" name="Freeform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>
              <a:gd name="T0" fmla="*/ 2147483647 w 5651"/>
              <a:gd name="T1" fmla="*/ 2147483647 h 198"/>
              <a:gd name="T2" fmla="*/ 2147483647 w 5651"/>
              <a:gd name="T3" fmla="*/ 2147483647 h 198"/>
              <a:gd name="T4" fmla="*/ 2147483647 w 5651"/>
              <a:gd name="T5" fmla="*/ 2147483647 h 198"/>
              <a:gd name="T6" fmla="*/ 2147483647 w 5651"/>
              <a:gd name="T7" fmla="*/ 2147483647 h 198"/>
              <a:gd name="T8" fmla="*/ 2147483647 w 5651"/>
              <a:gd name="T9" fmla="*/ 2147483647 h 198"/>
              <a:gd name="T10" fmla="*/ 0 w 5651"/>
              <a:gd name="T11" fmla="*/ 0 h 198"/>
              <a:gd name="T12" fmla="*/ 2147483647 w 5651"/>
              <a:gd name="T13" fmla="*/ 2147483647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rgbClr val="FFB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8" name="Freeform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>
              <a:gd name="T0" fmla="*/ 0 w 5650"/>
              <a:gd name="T1" fmla="*/ 2147483647 h 176"/>
              <a:gd name="T2" fmla="*/ 2147483647 w 5650"/>
              <a:gd name="T3" fmla="*/ 2147483647 h 176"/>
              <a:gd name="T4" fmla="*/ 2147483647 w 5650"/>
              <a:gd name="T5" fmla="*/ 2147483647 h 176"/>
              <a:gd name="T6" fmla="*/ 2147483647 w 5650"/>
              <a:gd name="T7" fmla="*/ 2147483647 h 176"/>
              <a:gd name="T8" fmla="*/ 2147483647 w 5650"/>
              <a:gd name="T9" fmla="*/ 2147483647 h 176"/>
              <a:gd name="T10" fmla="*/ 0 w 5650"/>
              <a:gd name="T11" fmla="*/ 0 h 176"/>
              <a:gd name="T12" fmla="*/ 0 w 5650"/>
              <a:gd name="T13" fmla="*/ 2147483647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9" name="Freeform 27" descr="Dark upward diagonal"/>
          <p:cNvSpPr>
            <a:spLocks/>
          </p:cNvSpPr>
          <p:nvPr/>
        </p:nvSpPr>
        <p:spPr bwMode="gray">
          <a:xfrm>
            <a:off x="0" y="0"/>
            <a:ext cx="9144000" cy="179388"/>
          </a:xfrm>
          <a:custGeom>
            <a:avLst/>
            <a:gdLst>
              <a:gd name="T0" fmla="*/ 0 w 5639"/>
              <a:gd name="T1" fmla="*/ 0 h 113"/>
              <a:gd name="T2" fmla="*/ 2147483647 w 5639"/>
              <a:gd name="T3" fmla="*/ 0 h 113"/>
              <a:gd name="T4" fmla="*/ 2147483647 w 5639"/>
              <a:gd name="T5" fmla="*/ 2147483647 h 113"/>
              <a:gd name="T6" fmla="*/ 2147483647 w 5639"/>
              <a:gd name="T7" fmla="*/ 2147483647 h 113"/>
              <a:gd name="T8" fmla="*/ 0 w 5639"/>
              <a:gd name="T9" fmla="*/ 2147483647 h 113"/>
              <a:gd name="T10" fmla="*/ 0 w 5639"/>
              <a:gd name="T11" fmla="*/ 0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rgbClr val="FF9900"/>
            </a:fgClr>
            <a:bgClr>
              <a:srgbClr val="FFBD5D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0" name="Freeform 28"/>
          <p:cNvSpPr>
            <a:spLocks/>
          </p:cNvSpPr>
          <p:nvPr/>
        </p:nvSpPr>
        <p:spPr bwMode="gray">
          <a:xfrm>
            <a:off x="0" y="307975"/>
            <a:ext cx="9144000" cy="938213"/>
          </a:xfrm>
          <a:custGeom>
            <a:avLst/>
            <a:gdLst>
              <a:gd name="T0" fmla="*/ 2147483647 w 5446"/>
              <a:gd name="T1" fmla="*/ 0 h 531"/>
              <a:gd name="T2" fmla="*/ 0 w 5446"/>
              <a:gd name="T3" fmla="*/ 0 h 531"/>
              <a:gd name="T4" fmla="*/ 2147483647 w 5446"/>
              <a:gd name="T5" fmla="*/ 2147483647 h 531"/>
              <a:gd name="T6" fmla="*/ 2147483647 w 5446"/>
              <a:gd name="T7" fmla="*/ 2147483647 h 531"/>
              <a:gd name="T8" fmla="*/ 2147483647 w 5446"/>
              <a:gd name="T9" fmla="*/ 2147483647 h 531"/>
              <a:gd name="T10" fmla="*/ 2147483647 w 5446"/>
              <a:gd name="T11" fmla="*/ 2147483647 h 531"/>
              <a:gd name="T12" fmla="*/ 2147483647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rgbClr val="FFB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Freeform 29"/>
          <p:cNvSpPr>
            <a:spLocks/>
          </p:cNvSpPr>
          <p:nvPr/>
        </p:nvSpPr>
        <p:spPr bwMode="gray">
          <a:xfrm>
            <a:off x="0" y="306388"/>
            <a:ext cx="9144000" cy="836612"/>
          </a:xfrm>
          <a:custGeom>
            <a:avLst/>
            <a:gdLst>
              <a:gd name="T0" fmla="*/ 2147483647 w 5446"/>
              <a:gd name="T1" fmla="*/ 0 h 531"/>
              <a:gd name="T2" fmla="*/ 0 w 5446"/>
              <a:gd name="T3" fmla="*/ 0 h 531"/>
              <a:gd name="T4" fmla="*/ 2147483647 w 5446"/>
              <a:gd name="T5" fmla="*/ 2147483647 h 531"/>
              <a:gd name="T6" fmla="*/ 2147483647 w 5446"/>
              <a:gd name="T7" fmla="*/ 2147483647 h 531"/>
              <a:gd name="T8" fmla="*/ 2147483647 w 5446"/>
              <a:gd name="T9" fmla="*/ 2147483647 h 531"/>
              <a:gd name="T10" fmla="*/ 2147483647 w 5446"/>
              <a:gd name="T11" fmla="*/ 2147483647 h 531"/>
              <a:gd name="T12" fmla="*/ 2147483647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2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rgbClr val="FFB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ja-JP" altLang="en-US" dirty="0" smtClean="0"/>
          </a:p>
        </p:txBody>
      </p:sp>
      <p:sp>
        <p:nvSpPr>
          <p:cNvPr id="1033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147483647 h 33"/>
              <a:gd name="T2" fmla="*/ 2147483647 w 1358"/>
              <a:gd name="T3" fmla="*/ 0 h 33"/>
              <a:gd name="T4" fmla="*/ 2147483647 w 1358"/>
              <a:gd name="T5" fmla="*/ 2147483647 h 33"/>
              <a:gd name="T6" fmla="*/ 2147483647 w 1358"/>
              <a:gd name="T7" fmla="*/ 2147483647 h 33"/>
              <a:gd name="T8" fmla="*/ 0 w 1358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125"/>
            <a:ext cx="6477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3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000" b="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 b="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000000"/>
                </a:solidFill>
              </a:defRPr>
            </a:lvl1pPr>
          </a:lstStyle>
          <a:p>
            <a:fld id="{DEB4E745-B1E0-4A33-9903-5236A82DEE1B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1039" name="Rectangle 30" descr="7"/>
          <p:cNvSpPr>
            <a:spLocks noChangeArrowheads="1"/>
          </p:cNvSpPr>
          <p:nvPr/>
        </p:nvSpPr>
        <p:spPr bwMode="gray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ja-JP" altLang="en-US" dirty="0" smtClean="0"/>
          </a:p>
        </p:txBody>
      </p:sp>
      <p:sp>
        <p:nvSpPr>
          <p:cNvPr id="1040" name="Rectangle 31" descr="4"/>
          <p:cNvSpPr>
            <a:spLocks noChangeArrowheads="1"/>
          </p:cNvSpPr>
          <p:nvPr/>
        </p:nvSpPr>
        <p:spPr bwMode="gray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ja-JP" altLang="en-US" dirty="0" smtClean="0"/>
          </a:p>
        </p:txBody>
      </p:sp>
      <p:sp>
        <p:nvSpPr>
          <p:cNvPr id="1041" name="Rectangle 36"/>
          <p:cNvSpPr>
            <a:spLocks noChangeArrowheads="1"/>
          </p:cNvSpPr>
          <p:nvPr/>
        </p:nvSpPr>
        <p:spPr bwMode="gray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8F8F8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ja-JP" altLang="en-US" dirty="0" smtClean="0"/>
          </a:p>
        </p:txBody>
      </p:sp>
      <p:sp>
        <p:nvSpPr>
          <p:cNvPr id="1063" name="Text Box 39"/>
          <p:cNvSpPr txBox="1">
            <a:spLocks noChangeArrowheads="1"/>
          </p:cNvSpPr>
          <p:nvPr userDrawn="1"/>
        </p:nvSpPr>
        <p:spPr bwMode="gray">
          <a:xfrm>
            <a:off x="412750" y="6453188"/>
            <a:ext cx="18986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14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rPr>
              <a:t>S. M. C</a:t>
            </a:r>
            <a:r>
              <a:rPr lang="ja-JP" altLang="en-US" sz="14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rPr>
              <a:t>　</a:t>
            </a:r>
            <a:r>
              <a:rPr lang="en-US" altLang="ja-JP" sz="14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rPr>
              <a:t>“</a:t>
            </a:r>
            <a:r>
              <a:rPr lang="en-US" altLang="ja-JP" sz="1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rPr>
              <a:t>JINSEIKAI</a:t>
            </a:r>
            <a:r>
              <a:rPr lang="en-US" altLang="ja-JP" sz="14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rPr>
              <a:t>”</a:t>
            </a:r>
          </a:p>
        </p:txBody>
      </p:sp>
      <p:pic>
        <p:nvPicPr>
          <p:cNvPr id="1043" name="Picture 40" descr="仁生会ロゴマーク"/>
          <p:cNvPicPr>
            <a:picLocks noChangeAspect="1" noChangeArrowheads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470650"/>
            <a:ext cx="34607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97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  <p:sldLayoutId id="2147484095" r:id="rId13"/>
    <p:sldLayoutId id="2147484096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5DD6D6-6A5E-4038-9D16-57BD55A7E04C}" type="slidenum">
              <a:rPr lang="ja-JP" altLang="en-US" sz="10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ja-JP" sz="100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BC2D-E9DF-4B09-9786-2507A1EB7E5B}" type="slidenum">
              <a:rPr lang="ja-JP" altLang="en-US" smtClean="0"/>
              <a:pPr/>
              <a:t>2</a:t>
            </a:fld>
            <a:endParaRPr lang="en-US" altLang="ja-JP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40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4TGp_natural_light_ani">
  <a:themeElements>
    <a:clrScheme name="574TGp_natural_light_ani 1">
      <a:dk1>
        <a:srgbClr val="808080"/>
      </a:dk1>
      <a:lt1>
        <a:srgbClr val="EADCC0"/>
      </a:lt1>
      <a:dk2>
        <a:srgbClr val="F97407"/>
      </a:dk2>
      <a:lt2>
        <a:srgbClr val="E65D00"/>
      </a:lt2>
      <a:accent1>
        <a:srgbClr val="FBCF2D"/>
      </a:accent1>
      <a:accent2>
        <a:srgbClr val="5C8CDA"/>
      </a:accent2>
      <a:accent3>
        <a:srgbClr val="FBBCAA"/>
      </a:accent3>
      <a:accent4>
        <a:srgbClr val="C8BCA4"/>
      </a:accent4>
      <a:accent5>
        <a:srgbClr val="FDE4AD"/>
      </a:accent5>
      <a:accent6>
        <a:srgbClr val="537EC5"/>
      </a:accent6>
      <a:hlink>
        <a:srgbClr val="87D242"/>
      </a:hlink>
      <a:folHlink>
        <a:srgbClr val="DA6478"/>
      </a:folHlink>
    </a:clrScheme>
    <a:fontScheme name="574TGp_natural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ja-JP" sz="1800" b="1" i="0" u="none" strike="noStrike" cap="none" normalizeH="0" baseline="0" smtClean="0">
            <a:ln>
              <a:noFill/>
            </a:ln>
            <a:solidFill>
              <a:srgbClr val="F8F8F8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ja-JP" sz="1800" b="1" i="0" u="none" strike="noStrike" cap="none" normalizeH="0" baseline="0" smtClean="0">
            <a:ln>
              <a:noFill/>
            </a:ln>
            <a:solidFill>
              <a:srgbClr val="F8F8F8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574TGp_natural_light_ani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574TGp_natural_light_ani</Template>
  <TotalTime>4749</TotalTime>
  <Words>2</Words>
  <Application>Microsoft Office PowerPoint</Application>
  <PresentationFormat>画面に合わせる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ＭＳ Ｐゴシック</vt:lpstr>
      <vt:lpstr>ＭＳ Ｐ明朝</vt:lpstr>
      <vt:lpstr>Arial</vt:lpstr>
      <vt:lpstr>Arial Black</vt:lpstr>
      <vt:lpstr>574TGp_natural_light_ani</vt:lpstr>
      <vt:lpstr>PowerPoint プレゼンテーション</vt:lpstr>
      <vt:lpstr>PowerPoint プレゼンテーション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jimubuchou</dc:creator>
  <cp:lastModifiedBy>jimubuchou</cp:lastModifiedBy>
  <cp:revision>362</cp:revision>
  <cp:lastPrinted>2016-05-28T03:21:41Z</cp:lastPrinted>
  <dcterms:created xsi:type="dcterms:W3CDTF">2009-02-26T10:11:11Z</dcterms:created>
  <dcterms:modified xsi:type="dcterms:W3CDTF">2017-01-06T03:22:44Z</dcterms:modified>
</cp:coreProperties>
</file>